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81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C43F46-4E2F-4780-92A7-13B688860B3C}" type="datetimeFigureOut">
              <a:rPr lang="ar-IQ" smtClean="0"/>
              <a:pPr/>
              <a:t>14/04/1445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7" y="2184817"/>
            <a:ext cx="5452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chapter one</a:t>
            </a: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–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Nutritional Deficiency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Diseases-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lecture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</a:t>
            </a:r>
          </a:p>
          <a:p>
            <a:pPr algn="ctr"/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Fatty Liver and Kidney Syndrome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  <a:p>
            <a:pPr algn="ctr"/>
            <a:r>
              <a:rPr lang="en-US" sz="2700" dirty="0"/>
              <a:t> </a:t>
            </a:r>
            <a:r>
              <a:rPr lang="ar-IQ" sz="2700" b="1" dirty="0"/>
              <a:t> شعار الكلية</a:t>
            </a:r>
            <a:endParaRPr lang="en-US" sz="2700" b="1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619569C-F51C-4D5F-9554-C9384EBEA533}"/>
              </a:ext>
            </a:extLst>
          </p:cNvPr>
          <p:cNvSpPr/>
          <p:nvPr/>
        </p:nvSpPr>
        <p:spPr>
          <a:xfrm>
            <a:off x="371638" y="2240637"/>
            <a:ext cx="3395293" cy="29571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solidFill>
                  <a:schemeClr val="tx1"/>
                </a:solidFill>
              </a:rPr>
              <a:t>يمكن اضافة صورة تتلائم مع اسم المادة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" y="2240637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Fatty Liver and Kidney Syndrome (FLKS)</a:t>
            </a:r>
            <a:endParaRPr lang="ar-IQ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357298"/>
            <a:ext cx="8643998" cy="464999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Fatty Liver and Kidney Syndrome (FLKS) in young</a:t>
            </a:r>
          </a:p>
          <a:p>
            <a:pPr algn="l" rtl="0">
              <a:buNone/>
            </a:pPr>
            <a:r>
              <a:rPr lang="en-US" dirty="0" smtClean="0"/>
              <a:t>flocks : Is a manifestation of a failed metabolic</a:t>
            </a:r>
          </a:p>
          <a:p>
            <a:pPr algn="l" rtl="0">
              <a:buNone/>
            </a:pPr>
            <a:r>
              <a:rPr lang="en-US" dirty="0" smtClean="0"/>
              <a:t>process allowing accumulation of fat in the liver </a:t>
            </a:r>
          </a:p>
          <a:p>
            <a:pPr algn="l" rtl="0">
              <a:buNone/>
            </a:pPr>
            <a:r>
              <a:rPr lang="en-US" dirty="0" smtClean="0"/>
              <a:t>and kidneys.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Fatty liver in adult poultry flocks is commonly</a:t>
            </a:r>
          </a:p>
          <a:p>
            <a:pPr algn="l" rtl="0">
              <a:buNone/>
            </a:pPr>
            <a:r>
              <a:rPr lang="en-US" dirty="0" smtClean="0"/>
              <a:t>caused by the inadequate addition of biotin </a:t>
            </a:r>
          </a:p>
          <a:p>
            <a:pPr algn="l" rtl="0">
              <a:buNone/>
            </a:pPr>
            <a:r>
              <a:rPr lang="en-US" dirty="0" smtClean="0"/>
              <a:t>and/or choline chloride in the feed.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Definition: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5400" b="1" u="sng" dirty="0" smtClean="0">
                <a:solidFill>
                  <a:srgbClr val="C00000"/>
                </a:solidFill>
              </a:rPr>
              <a:t> Morbidity: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3900" dirty="0" smtClean="0"/>
              <a:t>Occurs rapidly in affected chickens and is followed quickly by death.</a:t>
            </a:r>
            <a:endParaRPr lang="en-US" sz="44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sz="5400" b="1" u="sng" dirty="0" smtClean="0">
                <a:solidFill>
                  <a:srgbClr val="C00000"/>
                </a:solidFill>
              </a:rPr>
              <a:t>Mortality :</a:t>
            </a:r>
            <a:r>
              <a:rPr lang="en-US" sz="3200" b="1" dirty="0" smtClean="0"/>
              <a:t> </a:t>
            </a:r>
            <a:r>
              <a:rPr lang="en-US" b="1" dirty="0" smtClean="0"/>
              <a:t>May vary from 5-35%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4792869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1-The </a:t>
            </a:r>
            <a:r>
              <a:rPr lang="en-US" smtClean="0"/>
              <a:t>bird is </a:t>
            </a:r>
            <a:r>
              <a:rPr lang="en-US" dirty="0" smtClean="0"/>
              <a:t>, isolated and often die in a sitting position.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2-Incoordination.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3-Head movement.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4-The chicks may lie on their breast with their </a:t>
            </a:r>
          </a:p>
          <a:p>
            <a:pPr algn="l" rtl="0">
              <a:buNone/>
            </a:pPr>
            <a:r>
              <a:rPr lang="en-US" dirty="0" smtClean="0"/>
              <a:t>    neck and legs extended.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Clinical signs: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6215106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1-The liver and kidney are markedly enlarged, pale</a:t>
            </a:r>
          </a:p>
          <a:p>
            <a:pPr algn="l" rtl="0">
              <a:buNone/>
            </a:pPr>
            <a:r>
              <a:rPr lang="en-US" dirty="0" smtClean="0"/>
              <a:t>    and fatty. The liver may be yellow.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Abnormal deposits of fat in the subcutaneous </a:t>
            </a:r>
          </a:p>
          <a:p>
            <a:pPr algn="l" rtl="0">
              <a:buNone/>
            </a:pPr>
            <a:r>
              <a:rPr lang="en-US" dirty="0" smtClean="0"/>
              <a:t>    tissues, abdominal cavity and visceral organs.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3-Weights and sizes of liver, kidney and heart</a:t>
            </a:r>
          </a:p>
          <a:p>
            <a:pPr algn="l" rtl="0">
              <a:buNone/>
            </a:pPr>
            <a:r>
              <a:rPr lang="en-US" dirty="0" smtClean="0"/>
              <a:t>    increased, whereas the weight of thymus decreased.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4-The liver is very fragile and easily ruptured causing</a:t>
            </a:r>
          </a:p>
          <a:p>
            <a:pPr algn="l" rtl="0">
              <a:buNone/>
            </a:pPr>
            <a:r>
              <a:rPr lang="en-US" dirty="0" smtClean="0"/>
              <a:t>     internal bleeding.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Post-mortem lesions: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Fatty-li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9144000" cy="5429264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image showing the typically fragile and bleeding liver with yellowish fat accumulations</a:t>
            </a:r>
            <a:r>
              <a:rPr lang="en-US" sz="3600" dirty="0" smtClean="0"/>
              <a:t>.</a:t>
            </a:r>
            <a:endParaRPr lang="ar-IQ" sz="3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64999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Biotin via </a:t>
            </a:r>
            <a:r>
              <a:rPr lang="en-US" smtClean="0"/>
              <a:t>the drinking water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998" y="898940"/>
            <a:ext cx="6316003" cy="50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263</Words>
  <Application>Microsoft Office PowerPoint</Application>
  <PresentationFormat>عرض على الشاشة (3:4)‏</PresentationFormat>
  <Paragraphs>53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ملتقى</vt:lpstr>
      <vt:lpstr>عرض تقديمي في PowerPoint</vt:lpstr>
      <vt:lpstr>عرض تقديمي في PowerPoint</vt:lpstr>
      <vt:lpstr>Definition:</vt:lpstr>
      <vt:lpstr>عرض تقديمي في PowerPoint</vt:lpstr>
      <vt:lpstr>Clinical signs:</vt:lpstr>
      <vt:lpstr>Post-mortem lesions:</vt:lpstr>
      <vt:lpstr>This image showing the typically fragile and bleeding liver with yellowish fat accumulations.</vt:lpstr>
      <vt:lpstr>Treatment: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Maher</cp:lastModifiedBy>
  <cp:revision>23</cp:revision>
  <dcterms:created xsi:type="dcterms:W3CDTF">2013-07-20T01:39:27Z</dcterms:created>
  <dcterms:modified xsi:type="dcterms:W3CDTF">2023-10-28T19:30:45Z</dcterms:modified>
</cp:coreProperties>
</file>